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6" r:id="rId2"/>
    <p:sldId id="258" r:id="rId3"/>
    <p:sldId id="259" r:id="rId4"/>
    <p:sldId id="257" r:id="rId5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55" tIns="48327" rIns="96655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9" y="0"/>
            <a:ext cx="4160520" cy="365760"/>
          </a:xfrm>
          <a:prstGeom prst="rect">
            <a:avLst/>
          </a:prstGeom>
        </p:spPr>
        <p:txBody>
          <a:bodyPr vert="horz" lIns="96655" tIns="48327" rIns="96655" bIns="48327" rtlCol="0"/>
          <a:lstStyle>
            <a:lvl1pPr algn="r">
              <a:defRPr sz="1200"/>
            </a:lvl1pPr>
          </a:lstStyle>
          <a:p>
            <a:fld id="{8C8D693E-E87B-44D6-A68B-74CC36D2CEE5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0"/>
            <a:ext cx="4160520" cy="365760"/>
          </a:xfrm>
          <a:prstGeom prst="rect">
            <a:avLst/>
          </a:prstGeom>
        </p:spPr>
        <p:txBody>
          <a:bodyPr vert="horz" lIns="96655" tIns="48327" rIns="96655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9" y="6948170"/>
            <a:ext cx="4160520" cy="365760"/>
          </a:xfrm>
          <a:prstGeom prst="rect">
            <a:avLst/>
          </a:prstGeom>
        </p:spPr>
        <p:txBody>
          <a:bodyPr vert="horz" lIns="96655" tIns="48327" rIns="96655" bIns="48327" rtlCol="0" anchor="b"/>
          <a:lstStyle>
            <a:lvl1pPr algn="r">
              <a:defRPr sz="1200"/>
            </a:lvl1pPr>
          </a:lstStyle>
          <a:p>
            <a:fld id="{8BE393C8-8A54-46E2-ACA3-7A23169F0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A1-C586-4087-939F-CB18523AB1C3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42E-6755-40AA-B830-A2AD01E292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A1-C586-4087-939F-CB18523AB1C3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42E-6755-40AA-B830-A2AD01E29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A1-C586-4087-939F-CB18523AB1C3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42E-6755-40AA-B830-A2AD01E29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A1-C586-4087-939F-CB18523AB1C3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42E-6755-40AA-B830-A2AD01E29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A1-C586-4087-939F-CB18523AB1C3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42E-6755-40AA-B830-A2AD01E29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A1-C586-4087-939F-CB18523AB1C3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42E-6755-40AA-B830-A2AD01E29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A1-C586-4087-939F-CB18523AB1C3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42E-6755-40AA-B830-A2AD01E29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A1-C586-4087-939F-CB18523AB1C3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42E-6755-40AA-B830-A2AD01E29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A1-C586-4087-939F-CB18523AB1C3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42E-6755-40AA-B830-A2AD01E29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A1-C586-4087-939F-CB18523AB1C3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42E-6755-40AA-B830-A2AD01E292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FFE8FA1-C586-4087-939F-CB18523AB1C3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72CE42E-6755-40AA-B830-A2AD01E29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FFE8FA1-C586-4087-939F-CB18523AB1C3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72CE42E-6755-40AA-B830-A2AD01E29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couleurs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1828801"/>
            <a:ext cx="1066799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828800"/>
            <a:ext cx="1143000" cy="1078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42672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8200" y="4191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5486400"/>
            <a:ext cx="106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8200" y="2971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1752600" y="2133600"/>
            <a:ext cx="2133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2800" dirty="0" smtClean="0">
                <a:latin typeface="+mj-lt"/>
                <a:cs typeface="Aharoni" pitchFamily="2" charset="-79"/>
              </a:rPr>
              <a:t>Jaune</a:t>
            </a:r>
            <a:endParaRPr lang="fr-CA" sz="2800" dirty="0">
              <a:latin typeface="+mj-lt"/>
              <a:cs typeface="Aharoni" pitchFamily="2" charset="-79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28800" y="5715000"/>
            <a:ext cx="2133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2800" dirty="0" smtClean="0">
                <a:latin typeface="+mj-lt"/>
                <a:cs typeface="Aharoni" pitchFamily="2" charset="-79"/>
              </a:rPr>
              <a:t>Bleue</a:t>
            </a:r>
            <a:endParaRPr lang="fr-CA" sz="2800" dirty="0">
              <a:latin typeface="+mj-lt"/>
              <a:cs typeface="Aharoni" pitchFamily="2" charset="-79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52600" y="4495800"/>
            <a:ext cx="2133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2800" dirty="0" smtClean="0">
                <a:latin typeface="+mj-lt"/>
                <a:cs typeface="Aharoni" pitchFamily="2" charset="-79"/>
              </a:rPr>
              <a:t>Marron</a:t>
            </a:r>
            <a:endParaRPr lang="fr-CA" sz="2800" dirty="0">
              <a:latin typeface="+mj-lt"/>
              <a:cs typeface="Aharoni" pitchFamily="2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52600" y="3352800"/>
            <a:ext cx="2133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  <a:cs typeface="Aharoni" pitchFamily="2" charset="-79"/>
              </a:rPr>
              <a:t>Rouge</a:t>
            </a:r>
            <a:endParaRPr lang="en-US" sz="2800" dirty="0">
              <a:latin typeface="+mj-lt"/>
              <a:cs typeface="Aharoni" pitchFamily="2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19800" y="2057400"/>
            <a:ext cx="2133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  <a:cs typeface="Aharoni" pitchFamily="2" charset="-79"/>
              </a:rPr>
              <a:t>Noir</a:t>
            </a:r>
            <a:endParaRPr lang="en-US" sz="2800" dirty="0">
              <a:latin typeface="+mj-lt"/>
              <a:cs typeface="Aharoni" pitchFamily="2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19800" y="3276600"/>
            <a:ext cx="2133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+mj-lt"/>
                <a:cs typeface="Aharoni" pitchFamily="2" charset="-79"/>
              </a:rPr>
              <a:t>Vert</a:t>
            </a:r>
            <a:endParaRPr lang="en-US" sz="2800" dirty="0">
              <a:latin typeface="+mj-lt"/>
              <a:cs typeface="Aharoni" pitchFamily="2" charset="-79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96000" y="4572000"/>
            <a:ext cx="2133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  <a:cs typeface="Aharoni" pitchFamily="2" charset="-79"/>
              </a:rPr>
              <a:t>Beige</a:t>
            </a:r>
            <a:endParaRPr lang="en-US" sz="2800" dirty="0">
              <a:latin typeface="+mj-lt"/>
              <a:cs typeface="Aharoni" pitchFamily="2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72200" y="5791200"/>
            <a:ext cx="2133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  <a:cs typeface="Arial" pitchFamily="34" charset="0"/>
              </a:rPr>
              <a:t>Blanc</a:t>
            </a:r>
            <a:endParaRPr lang="en-US" sz="28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directions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2133600"/>
            <a:ext cx="1600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33400" y="2514600"/>
            <a:ext cx="1066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4648200"/>
            <a:ext cx="1600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0800000">
            <a:off x="2438400" y="5029200"/>
            <a:ext cx="1066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143000" y="6096000"/>
            <a:ext cx="2133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2800" dirty="0" smtClean="0">
                <a:latin typeface="+mj-lt"/>
                <a:cs typeface="Aharoni" pitchFamily="2" charset="-79"/>
              </a:rPr>
              <a:t>À droite</a:t>
            </a:r>
            <a:endParaRPr lang="fr-CA" sz="2800" dirty="0">
              <a:latin typeface="+mj-lt"/>
              <a:cs typeface="Aharoni" pitchFamily="2" charset="-79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9200" y="3657600"/>
            <a:ext cx="2133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2800" dirty="0" smtClean="0">
                <a:latin typeface="+mj-lt"/>
                <a:cs typeface="Aharoni" pitchFamily="2" charset="-79"/>
              </a:rPr>
              <a:t>À gauche</a:t>
            </a:r>
            <a:endParaRPr lang="fr-CA" sz="2800" dirty="0">
              <a:latin typeface="+mj-lt"/>
              <a:cs typeface="Aharoni" pitchFamily="2" charset="-79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267200" y="2438400"/>
            <a:ext cx="4648200" cy="3495020"/>
            <a:chOff x="4495800" y="1752600"/>
            <a:chExt cx="4648200" cy="3495020"/>
          </a:xfrm>
        </p:grpSpPr>
        <p:sp>
          <p:nvSpPr>
            <p:cNvPr id="9" name="Rectangle 8"/>
            <p:cNvSpPr/>
            <p:nvPr/>
          </p:nvSpPr>
          <p:spPr>
            <a:xfrm>
              <a:off x="4648200" y="1752600"/>
              <a:ext cx="1600200" cy="1371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162800" y="3124200"/>
              <a:ext cx="1600200" cy="1371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Arrow 12"/>
            <p:cNvSpPr/>
            <p:nvPr/>
          </p:nvSpPr>
          <p:spPr>
            <a:xfrm rot="16200000">
              <a:off x="4914900" y="3619500"/>
              <a:ext cx="1066800" cy="533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 rot="5400000">
              <a:off x="7429500" y="2247900"/>
              <a:ext cx="1066800" cy="533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10400" y="4648200"/>
              <a:ext cx="213360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CA" sz="2800" dirty="0" smtClean="0">
                  <a:latin typeface="+mj-lt"/>
                  <a:cs typeface="Aharoni" pitchFamily="2" charset="-79"/>
                </a:rPr>
                <a:t>Au dessus</a:t>
              </a:r>
              <a:endParaRPr lang="fr-CA" sz="2800" dirty="0">
                <a:latin typeface="+mj-lt"/>
                <a:cs typeface="Aharoni" pitchFamily="2" charset="-79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95800" y="4724400"/>
              <a:ext cx="213360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CA" sz="2800" dirty="0" smtClean="0">
                  <a:latin typeface="+mj-lt"/>
                  <a:cs typeface="Aharoni" pitchFamily="2" charset="-79"/>
                </a:rPr>
                <a:t>En dessous</a:t>
              </a:r>
              <a:endParaRPr lang="fr-CA" sz="2800" dirty="0">
                <a:latin typeface="+mj-lt"/>
                <a:cs typeface="Aharoni" pitchFamily="2" charset="-79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228600" y="1676400"/>
            <a:ext cx="3733800" cy="4953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114800" y="1676400"/>
            <a:ext cx="4800600" cy="4953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" y="43434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0" idx="0"/>
            <a:endCxn id="20" idx="2"/>
          </p:cNvCxnSpPr>
          <p:nvPr/>
        </p:nvCxnSpPr>
        <p:spPr>
          <a:xfrm>
            <a:off x="6515100" y="1676400"/>
            <a:ext cx="0" cy="495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directions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143000" y="2971800"/>
            <a:ext cx="1981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5400000">
            <a:off x="1524000" y="2133600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143000" y="5334000"/>
            <a:ext cx="1981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143000" y="4572000"/>
            <a:ext cx="1981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81400" y="2438400"/>
            <a:ext cx="3048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2800" dirty="0" smtClean="0">
                <a:latin typeface="+mj-lt"/>
                <a:cs typeface="Aharoni" pitchFamily="2" charset="-79"/>
              </a:rPr>
              <a:t>Perpendiculaire</a:t>
            </a:r>
            <a:endParaRPr lang="fr-CA" sz="2800" dirty="0">
              <a:latin typeface="+mj-lt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4876800"/>
            <a:ext cx="2133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2800" dirty="0" smtClean="0">
                <a:latin typeface="+mj-lt"/>
                <a:cs typeface="Aharoni" pitchFamily="2" charset="-79"/>
              </a:rPr>
              <a:t>Parall</a:t>
            </a:r>
            <a:r>
              <a:rPr lang="fr-CA" sz="2800" b="1" dirty="0" smtClean="0">
                <a:latin typeface="+mj-lt"/>
                <a:cs typeface="Aharoni" pitchFamily="2" charset="-79"/>
              </a:rPr>
              <a:t>è</a:t>
            </a:r>
            <a:r>
              <a:rPr lang="fr-CA" sz="2800" dirty="0" smtClean="0">
                <a:latin typeface="+mj-lt"/>
                <a:cs typeface="Aharoni" pitchFamily="2" charset="-79"/>
              </a:rPr>
              <a:t>le</a:t>
            </a:r>
            <a:endParaRPr lang="fr-CA" sz="2800" dirty="0">
              <a:latin typeface="+mj-lt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Exemples de briques </a:t>
            </a:r>
            <a:endParaRPr lang="fr-C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9278" t="5415" r="73196" b="74808"/>
          <a:stretch>
            <a:fillRect/>
          </a:stretch>
        </p:blipFill>
        <p:spPr bwMode="auto">
          <a:xfrm>
            <a:off x="762000" y="1904999"/>
            <a:ext cx="1447800" cy="1107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50515" t="5415" r="25773" b="74808"/>
          <a:stretch>
            <a:fillRect/>
          </a:stretch>
        </p:blipFill>
        <p:spPr bwMode="auto">
          <a:xfrm>
            <a:off x="533400" y="3657600"/>
            <a:ext cx="1752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77320" t="3893" r="5155" b="74808"/>
          <a:stretch>
            <a:fillRect/>
          </a:stretch>
        </p:blipFill>
        <p:spPr bwMode="auto">
          <a:xfrm>
            <a:off x="838200" y="5257800"/>
            <a:ext cx="129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10309" t="36105" r="72165" b="44118"/>
          <a:stretch>
            <a:fillRect/>
          </a:stretch>
        </p:blipFill>
        <p:spPr bwMode="auto">
          <a:xfrm>
            <a:off x="4876800" y="1905000"/>
            <a:ext cx="129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l="58763" t="67789" r="29897" b="15477"/>
          <a:stretch>
            <a:fillRect/>
          </a:stretch>
        </p:blipFill>
        <p:spPr bwMode="auto">
          <a:xfrm>
            <a:off x="5029200" y="3657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362200" y="1828800"/>
            <a:ext cx="23622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2800" dirty="0" smtClean="0">
                <a:latin typeface="+mj-lt"/>
                <a:cs typeface="Aharoni" pitchFamily="2" charset="-79"/>
              </a:rPr>
              <a:t>Un cube avec 4 plots </a:t>
            </a:r>
            <a:endParaRPr lang="fr-CA" sz="2800" dirty="0" smtClean="0">
              <a:latin typeface="+mj-lt"/>
              <a:cs typeface="Aharoni" pitchFamily="2" charset="-79"/>
            </a:endParaRPr>
          </a:p>
          <a:p>
            <a:r>
              <a:rPr lang="fr-CA" sz="2800" dirty="0" smtClean="0">
                <a:latin typeface="+mj-lt"/>
                <a:cs typeface="Aharoni" pitchFamily="2" charset="-79"/>
              </a:rPr>
              <a:t>(</a:t>
            </a:r>
            <a:r>
              <a:rPr lang="fr-CA" sz="2800" dirty="0" smtClean="0">
                <a:latin typeface="+mj-lt"/>
                <a:cs typeface="Aharoni" pitchFamily="2" charset="-79"/>
              </a:rPr>
              <a:t>2 par 2) </a:t>
            </a:r>
            <a:endParaRPr lang="fr-CA" sz="2800" dirty="0">
              <a:latin typeface="+mj-lt"/>
              <a:cs typeface="Aharoni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62200" y="3581400"/>
            <a:ext cx="23622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2800" dirty="0" smtClean="0">
                <a:latin typeface="+mj-lt"/>
                <a:cs typeface="Aharoni" pitchFamily="2" charset="-79"/>
              </a:rPr>
              <a:t>Un rectangle avec 8 plots </a:t>
            </a:r>
            <a:endParaRPr lang="fr-CA" sz="2800" dirty="0" smtClean="0">
              <a:latin typeface="+mj-lt"/>
              <a:cs typeface="Aharoni" pitchFamily="2" charset="-79"/>
            </a:endParaRPr>
          </a:p>
          <a:p>
            <a:r>
              <a:rPr lang="fr-CA" sz="2800" dirty="0" smtClean="0">
                <a:latin typeface="+mj-lt"/>
                <a:cs typeface="Aharoni" pitchFamily="2" charset="-79"/>
              </a:rPr>
              <a:t>(</a:t>
            </a:r>
            <a:r>
              <a:rPr lang="fr-CA" sz="2800" dirty="0" smtClean="0">
                <a:latin typeface="+mj-lt"/>
                <a:cs typeface="Aharoni" pitchFamily="2" charset="-79"/>
              </a:rPr>
              <a:t>2 par 8) </a:t>
            </a:r>
            <a:endParaRPr lang="fr-CA" sz="2800" dirty="0">
              <a:latin typeface="+mj-lt"/>
              <a:cs typeface="Aharoni" pitchFamily="2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38400" y="5181600"/>
            <a:ext cx="23622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2800" dirty="0" smtClean="0">
                <a:latin typeface="+mj-lt"/>
                <a:cs typeface="Aharoni" pitchFamily="2" charset="-79"/>
              </a:rPr>
              <a:t>Une pyramide avec 2 plots </a:t>
            </a:r>
            <a:endParaRPr lang="fr-CA" sz="2800" dirty="0" smtClean="0">
              <a:latin typeface="+mj-lt"/>
              <a:cs typeface="Aharoni" pitchFamily="2" charset="-79"/>
            </a:endParaRPr>
          </a:p>
          <a:p>
            <a:r>
              <a:rPr lang="fr-CA" sz="2800" dirty="0" smtClean="0">
                <a:latin typeface="+mj-lt"/>
                <a:cs typeface="Aharoni" pitchFamily="2" charset="-79"/>
              </a:rPr>
              <a:t>au </a:t>
            </a:r>
            <a:r>
              <a:rPr lang="fr-CA" sz="2800" dirty="0" smtClean="0">
                <a:latin typeface="+mj-lt"/>
                <a:cs typeface="Aharoni" pitchFamily="2" charset="-79"/>
              </a:rPr>
              <a:t>dessus</a:t>
            </a:r>
            <a:endParaRPr lang="fr-CA" sz="2800" dirty="0">
              <a:latin typeface="+mj-lt"/>
              <a:cs typeface="Aharoni" pitchFamily="2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24600" y="1981200"/>
            <a:ext cx="23622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2800" dirty="0" smtClean="0">
                <a:latin typeface="+mj-lt"/>
                <a:cs typeface="Aharoni" pitchFamily="2" charset="-79"/>
              </a:rPr>
              <a:t>Une pyramide inversée</a:t>
            </a:r>
            <a:endParaRPr lang="fr-CA" sz="2800" dirty="0">
              <a:latin typeface="+mj-lt"/>
              <a:cs typeface="Aharoni" pitchFamily="2" charset="-79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24600" y="3505200"/>
            <a:ext cx="23622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2800" dirty="0" smtClean="0">
                <a:latin typeface="+mj-lt"/>
                <a:cs typeface="Aharoni" pitchFamily="2" charset="-79"/>
              </a:rPr>
              <a:t>Un rectangle avec 2 plots </a:t>
            </a:r>
            <a:endParaRPr lang="fr-CA" sz="2800" dirty="0" smtClean="0">
              <a:latin typeface="+mj-lt"/>
              <a:cs typeface="Aharoni" pitchFamily="2" charset="-79"/>
            </a:endParaRPr>
          </a:p>
          <a:p>
            <a:r>
              <a:rPr lang="fr-CA" sz="2800" dirty="0" smtClean="0">
                <a:latin typeface="+mj-lt"/>
                <a:cs typeface="Aharoni" pitchFamily="2" charset="-79"/>
              </a:rPr>
              <a:t>(</a:t>
            </a:r>
            <a:r>
              <a:rPr lang="fr-CA" sz="2800" dirty="0" smtClean="0">
                <a:latin typeface="+mj-lt"/>
                <a:cs typeface="Aharoni" pitchFamily="2" charset="-79"/>
              </a:rPr>
              <a:t>2 par 1) </a:t>
            </a:r>
            <a:endParaRPr lang="fr-CA" sz="2800" dirty="0">
              <a:latin typeface="+mj-lt"/>
              <a:cs typeface="Aharoni" pitchFamily="2" charset="-79"/>
            </a:endParaRPr>
          </a:p>
        </p:txBody>
      </p:sp>
      <p:sp>
        <p:nvSpPr>
          <p:cNvPr id="19" name="Isosceles Triangle 18"/>
          <p:cNvSpPr/>
          <p:nvPr/>
        </p:nvSpPr>
        <p:spPr>
          <a:xfrm rot="12336267">
            <a:off x="571968" y="2856303"/>
            <a:ext cx="7620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 rot="12336267">
            <a:off x="273511" y="4489344"/>
            <a:ext cx="7620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 rot="12336267">
            <a:off x="676613" y="6233795"/>
            <a:ext cx="762000" cy="48328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rot="12336267">
            <a:off x="4616911" y="2812944"/>
            <a:ext cx="7620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 rot="12336267">
            <a:off x="4769311" y="4641744"/>
            <a:ext cx="7620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 rot="8810695">
            <a:off x="5683711" y="2889144"/>
            <a:ext cx="7620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9005190">
            <a:off x="1855729" y="4482533"/>
            <a:ext cx="631940" cy="276819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61</TotalTime>
  <Words>67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Les couleurs</vt:lpstr>
      <vt:lpstr>Les directions</vt:lpstr>
      <vt:lpstr>Les directions</vt:lpstr>
      <vt:lpstr>Exemples de briques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couleurs</dc:title>
  <dc:creator>Elodie Fernandes</dc:creator>
  <cp:lastModifiedBy>efernandes</cp:lastModifiedBy>
  <cp:revision>11</cp:revision>
  <dcterms:created xsi:type="dcterms:W3CDTF">2011-01-30T18:08:30Z</dcterms:created>
  <dcterms:modified xsi:type="dcterms:W3CDTF">2012-01-29T07:09:52Z</dcterms:modified>
</cp:coreProperties>
</file>